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4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42a26a5ad_1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42a26a5ad_1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11"/>
          <p:cNvSpPr txBox="1"/>
          <p:nvPr/>
        </p:nvSpPr>
        <p:spPr>
          <a:xfrm>
            <a:off x="255550" y="528700"/>
            <a:ext cx="843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 the following prompts with a partner: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the DNS solve the problem of translating domain names like example.com into IP addresses?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the DNS help the Internet scale?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9" name="Google Shape;829;p11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2023-10-08T16:33:25Z</dcterms:modified>
</cp:coreProperties>
</file>