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4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42a26a5ad_1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42a26a5ad_1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"/>
          <p:cNvSpPr txBox="1"/>
          <p:nvPr/>
        </p:nvSpPr>
        <p:spPr>
          <a:xfrm>
            <a:off x="255550" y="528700"/>
            <a:ext cx="84390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go use the final version of the Internet Simulator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time we won’t cheat and ask out loud for one another’s IP addresses!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to Level 1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Code Studio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5" name="Google Shape;835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24" y="2441725"/>
            <a:ext cx="2683225" cy="2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112"/>
          <p:cNvSpPr/>
          <p:nvPr/>
        </p:nvSpPr>
        <p:spPr>
          <a:xfrm>
            <a:off x="554525" y="3401775"/>
            <a:ext cx="2151600" cy="35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2023-10-08T16:33:26Z</dcterms:modified>
</cp:coreProperties>
</file>