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44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742a26a5a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742a26a5a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3"/>
          <p:cNvSpPr txBox="1"/>
          <p:nvPr/>
        </p:nvSpPr>
        <p:spPr>
          <a:xfrm>
            <a:off x="255550" y="300100"/>
            <a:ext cx="5394900" cy="25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 into this version of the Internet Simulator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talking at all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not even to get your partner’s IP address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Ask the DNS for the IP address of a user by sending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 username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IP address you get back to communicate with at least 2 friends. You can talk about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your ideal world what time would school start?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would you eat for your perfect meal?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3" name="Google Shape;84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375" y="616400"/>
            <a:ext cx="2452115" cy="3910701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2023-10-08T16:33:27Z</dcterms:modified>
</cp:coreProperties>
</file>