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6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2a26a5ad_7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42a26a5ad_7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79" name="Google Shape;179;p33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80" name="Google Shape;180;p33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3"/>
          <p:cNvSpPr txBox="1"/>
          <p:nvPr/>
        </p:nvSpPr>
        <p:spPr>
          <a:xfrm>
            <a:off x="142625" y="455800"/>
            <a:ext cx="88842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Join your partner in the Internet Simulator on Level 1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223" y="1534373"/>
            <a:ext cx="7110275" cy="13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/>
          <p:nvPr/>
        </p:nvSpPr>
        <p:spPr>
          <a:xfrm>
            <a:off x="7915125" y="2264225"/>
            <a:ext cx="892800" cy="445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3225" y="3254386"/>
            <a:ext cx="7110275" cy="159981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 txBox="1"/>
          <p:nvPr/>
        </p:nvSpPr>
        <p:spPr>
          <a:xfrm>
            <a:off x="7915125" y="3645500"/>
            <a:ext cx="892800" cy="445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241900" y="1894025"/>
            <a:ext cx="15384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Partner #1 -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(Dani)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304825" y="3645500"/>
            <a:ext cx="15384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Partner #2 -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(Hannah)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2023-10-08T16:32:29Z</dcterms:modified>
</cp:coreProperties>
</file>