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3"/>
  </p:notesMasterIdLst>
  <p:sldIdLst>
    <p:sldId id="345" r:id="rId2"/>
  </p:sldIdLst>
  <p:sldSz cx="9144000" cy="5143500" type="screen16x9"/>
  <p:notesSz cx="6858000" cy="9144000"/>
  <p:embeddedFontLst>
    <p:embeddedFont>
      <p:font typeface="Proxima Nova" panose="020B0604020202020204" charset="0"/>
      <p:regular r:id="rId4"/>
      <p:bold r:id="rId5"/>
      <p:italic r:id="rId6"/>
      <p:boldItalic r:id="rId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C999B82-02A8-48FE-95ED-96E282BF99D3}">
  <a:tblStyle styleId="{EC999B82-02A8-48FE-95ED-96E282BF99D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94B3CBA-8E16-4B2F-B72C-5C628BEBDD1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ableStyles" Target="tableStyles.xml"/><Relationship Id="rId5" Type="http://schemas.openxmlformats.org/officeDocument/2006/relationships/font" Target="fonts/font2.fntdata"/><Relationship Id="rId10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g742a26a5ad_11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7" name="Google Shape;847;g742a26a5ad_11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0" y="2285400"/>
            <a:ext cx="9144000" cy="572700"/>
          </a:xfrm>
          <a:prstGeom prst="rect">
            <a:avLst/>
          </a:prstGeom>
          <a:solidFill>
            <a:srgbClr val="00ADBC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p114"/>
          <p:cNvSpPr txBox="1"/>
          <p:nvPr/>
        </p:nvSpPr>
        <p:spPr>
          <a:xfrm>
            <a:off x="255550" y="528700"/>
            <a:ext cx="84390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Do This: </a:t>
            </a:r>
            <a:r>
              <a:rPr lang="en" sz="24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As we watch this video take notes on the HTTP protocol. </a:t>
            </a:r>
            <a:endParaRPr sz="24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xima Nova"/>
              <a:buChar char="●"/>
            </a:pPr>
            <a:r>
              <a:rPr lang="en" sz="24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What problem is HTTP solving?</a:t>
            </a:r>
            <a:endParaRPr sz="24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xima Nova"/>
              <a:buChar char="●"/>
            </a:pPr>
            <a:r>
              <a:rPr lang="en" sz="24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What is a GET request and what are your requesting?</a:t>
            </a:r>
            <a:endParaRPr sz="24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xima Nova"/>
              <a:buChar char="●"/>
            </a:pPr>
            <a:r>
              <a:rPr lang="en" sz="24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How does HTTP rely on the other layers of the Internet?</a:t>
            </a:r>
            <a:endParaRPr sz="24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xima Nova"/>
              <a:buChar char="●"/>
            </a:pPr>
            <a:r>
              <a:rPr lang="en" sz="24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What problem is HTTP solving?</a:t>
            </a:r>
            <a:endParaRPr sz="24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xima Nova"/>
              <a:buChar char="●"/>
            </a:pPr>
            <a:r>
              <a:rPr lang="en" sz="24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What do certificate authorities do and why are they necessary?</a:t>
            </a:r>
            <a:endParaRPr sz="24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50" name="Google Shape;850;p114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2 Lesson 6 - Activity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67</Words>
  <Application>Microsoft Office PowerPoint</Application>
  <PresentationFormat>On-screen Show (16:9)</PresentationFormat>
  <Paragraphs>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Proxima Nova</vt:lpstr>
      <vt:lpstr>Arial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2023-10-08T16:33:27Z</dcterms:modified>
</cp:coreProperties>
</file>