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46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5fd5f84e9c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5fd5f84e9c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hyperlink" Target="http://www.youtube.com/watch?v=kBXQZMmiA4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1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6 -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856" name="Google Shape;856;p115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857" name="Google Shape;857;p115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15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15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60" name="Google Shape;860;p115" descr="Tumblr founder David Karp and Xbox program manager Jasmine Lawrence give a detailed description of how the Internet works using HTTP and HTML.&#10;&#10;Start learning at http://code.org/ &#10;&#10;Help us translate into your language: http://code.org/translate/videos&#10;&#10;Stay in touch with us!&#10;• on Twitter https://twitter.com/codeorg&#10;• on Facebook https://www.facebook.com/Code.org&#10;• on Instagram https://instagram.com/codeorg&#10;• on Tumblr https://blog.code.org &#10;• on LinkedIn https://www.linkedin.com/company/code...&#10;• on Google+ https://google.com/+codeorg&#10;&#10;Help us caption &amp; translate this video!&#10;&#10;http://amara.org/v/HZkB/" title="The Internet: HTTP &amp; HTML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52550"/>
            <a:ext cx="6387934" cy="4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p115"/>
          <p:cNvSpPr txBox="1"/>
          <p:nvPr/>
        </p:nvSpPr>
        <p:spPr>
          <a:xfrm>
            <a:off x="6479675" y="2231000"/>
            <a:ext cx="2586000" cy="1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problem is HTTP solving?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a GET request and what are your requesting?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does HTTP rely on the other layers of the Internet?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Why are SSL, TLS, and HTTPS necessary?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do certificate authorities do and why are they necessary?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862" name="Google Shape;862;p115"/>
          <p:cNvGrpSpPr/>
          <p:nvPr/>
        </p:nvGrpSpPr>
        <p:grpSpPr>
          <a:xfrm>
            <a:off x="7057241" y="492000"/>
            <a:ext cx="1727858" cy="1727858"/>
            <a:chOff x="5923709" y="2692968"/>
            <a:chExt cx="2368876" cy="2368876"/>
          </a:xfrm>
        </p:grpSpPr>
        <p:pic>
          <p:nvPicPr>
            <p:cNvPr id="863" name="Google Shape;863;p1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923709" y="2692968"/>
              <a:ext cx="2368876" cy="2368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4" name="Google Shape;864;p115"/>
            <p:cNvSpPr txBox="1"/>
            <p:nvPr/>
          </p:nvSpPr>
          <p:spPr>
            <a:xfrm>
              <a:off x="6852159" y="3193243"/>
              <a:ext cx="985800" cy="750000"/>
            </a:xfrm>
            <a:prstGeom prst="rect">
              <a:avLst/>
            </a:prstGeom>
            <a:solidFill>
              <a:srgbClr val="766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3F3F3"/>
                  </a:solidFill>
                  <a:latin typeface="Coming Soon"/>
                  <a:ea typeface="Coming Soon"/>
                  <a:cs typeface="Coming Soon"/>
                  <a:sym typeface="Coming Soon"/>
                </a:rPr>
                <a:t>AP CSP</a:t>
              </a:r>
              <a:endParaRPr sz="1200">
                <a:solidFill>
                  <a:srgbClr val="F3F3F3"/>
                </a:solidFill>
                <a:latin typeface="Coming Soon"/>
                <a:ea typeface="Coming Soon"/>
                <a:cs typeface="Coming Soon"/>
                <a:sym typeface="Coming Soo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3F3F3"/>
                  </a:solidFill>
                  <a:latin typeface="Coming Soon"/>
                  <a:ea typeface="Coming Soon"/>
                  <a:cs typeface="Coming Soon"/>
                  <a:sym typeface="Coming Soon"/>
                </a:rPr>
                <a:t>Journal</a:t>
              </a:r>
              <a:endParaRPr sz="1200">
                <a:solidFill>
                  <a:srgbClr val="F3F3F3"/>
                </a:solidFill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Coming Soon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2023-10-08T16:33:28Z</dcterms:modified>
</cp:coreProperties>
</file>