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4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742a26a5ad_1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742a26a5ad_1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6"/>
          <p:cNvSpPr txBox="1"/>
          <p:nvPr/>
        </p:nvSpPr>
        <p:spPr>
          <a:xfrm>
            <a:off x="255550" y="528700"/>
            <a:ext cx="843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these questions with a partner about HTTP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problem does it solve?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it work?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it rely on the other layers of the Internet?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0" name="Google Shape;870;p11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2023-10-08T16:33:29Z</dcterms:modified>
</cp:coreProperties>
</file>