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49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742a26a5ad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742a26a5ad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18"/>
          <p:cNvSpPr txBox="1"/>
          <p:nvPr/>
        </p:nvSpPr>
        <p:spPr>
          <a:xfrm>
            <a:off x="-25050" y="3843075"/>
            <a:ext cx="9194100" cy="12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World Wide Web is different from the Internet. The World Wide Web are files, web pages and media. The Internet is the network we use to access those files.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DNS is an important system in helping the Internet scale.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0" name="Google Shape;880;p118"/>
          <p:cNvSpPr txBox="1"/>
          <p:nvPr/>
        </p:nvSpPr>
        <p:spPr>
          <a:xfrm>
            <a:off x="158525" y="455525"/>
            <a:ext cx="23028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Key Takeaways: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1" name="Google Shape;881;p11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6 - Wrap Up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82" name="Google Shape;882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050" y="998912"/>
            <a:ext cx="731625" cy="7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981575"/>
            <a:ext cx="1193100" cy="84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1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050" y="2234937"/>
            <a:ext cx="1487250" cy="117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1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22000" y="2297598"/>
            <a:ext cx="1402725" cy="1053764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118"/>
          <p:cNvSpPr txBox="1"/>
          <p:nvPr/>
        </p:nvSpPr>
        <p:spPr>
          <a:xfrm>
            <a:off x="995075" y="998900"/>
            <a:ext cx="3000000" cy="8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Scalability: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capacity for the system to change in size and scale to meet new demands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7" name="Google Shape;887;p118"/>
          <p:cNvSpPr txBox="1"/>
          <p:nvPr/>
        </p:nvSpPr>
        <p:spPr>
          <a:xfrm>
            <a:off x="5867400" y="926225"/>
            <a:ext cx="3134700" cy="10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Domain Name System (DNS):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system responsible for translating domain names like example.com into IP addresses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8" name="Google Shape;888;p118"/>
          <p:cNvSpPr txBox="1"/>
          <p:nvPr/>
        </p:nvSpPr>
        <p:spPr>
          <a:xfrm>
            <a:off x="1837700" y="2396550"/>
            <a:ext cx="27843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World Wide Web: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 system of linked pages, programs, and files</a:t>
            </a:r>
            <a:b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9" name="Google Shape;889;p118"/>
          <p:cNvSpPr txBox="1"/>
          <p:nvPr/>
        </p:nvSpPr>
        <p:spPr>
          <a:xfrm>
            <a:off x="6101100" y="2234925"/>
            <a:ext cx="2901000" cy="15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Hypertext Transfer Protocol (HTTP):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protocol for computers to request and share the pages that make up the world wide web on the Internet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135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2023-10-08T16:33:30Z</dcterms:modified>
</cp:coreProperties>
</file>