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f6ffea5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f6ffea5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9"/>
          <p:cNvSpPr txBox="1"/>
          <p:nvPr/>
        </p:nvSpPr>
        <p:spPr>
          <a:xfrm>
            <a:off x="447400" y="542225"/>
            <a:ext cx="8429700" cy="24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your Layers of the Internet activity guide to help you, explain how each of the different layers is involved when you go to a link like code.org?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5" name="Google Shape;895;p11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4">
            <a:alphaModFix/>
          </a:blip>
          <a:srcRect l="4645" t="40345" r="53879" b="7595"/>
          <a:stretch/>
        </p:blipFill>
        <p:spPr>
          <a:xfrm>
            <a:off x="3534962" y="3191911"/>
            <a:ext cx="1699926" cy="16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/>
          <p:nvPr/>
        </p:nvSpPr>
        <p:spPr>
          <a:xfrm>
            <a:off x="447400" y="3620475"/>
            <a:ext cx="2193300" cy="73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code.org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8" name="Google Shape;898;p119"/>
          <p:cNvSpPr/>
          <p:nvPr/>
        </p:nvSpPr>
        <p:spPr>
          <a:xfrm>
            <a:off x="2074982" y="3767816"/>
            <a:ext cx="348000" cy="348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9" name="Google Shape;899;p119"/>
          <p:cNvCxnSpPr>
            <a:stCxn id="898" idx="5"/>
          </p:cNvCxnSpPr>
          <p:nvPr/>
        </p:nvCxnSpPr>
        <p:spPr>
          <a:xfrm>
            <a:off x="2372019" y="4064853"/>
            <a:ext cx="161400" cy="16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0" name="Google Shape;900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371" y="3159725"/>
            <a:ext cx="2789778" cy="17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1" name="Google Shape;901;p119"/>
          <p:cNvCxnSpPr>
            <a:endCxn id="896" idx="1"/>
          </p:cNvCxnSpPr>
          <p:nvPr/>
        </p:nvCxnSpPr>
        <p:spPr>
          <a:xfrm>
            <a:off x="3009962" y="3992061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902;p119"/>
          <p:cNvCxnSpPr/>
          <p:nvPr/>
        </p:nvCxnSpPr>
        <p:spPr>
          <a:xfrm>
            <a:off x="5158688" y="3992061"/>
            <a:ext cx="65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2023-10-08T16:33:31Z</dcterms:modified>
</cp:coreProperties>
</file>