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66b741f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66b741f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Think of your favorite app. Discuss with a partner what the user interface looks like and the inputs and outputs.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5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1 -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2023-10-08T16:46:38Z</dcterms:modified>
</cp:coreProperties>
</file>