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3"/>
  </p:notesMasterIdLst>
  <p:sldIdLst>
    <p:sldId id="267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A926B2-5AB4-4D99-802C-9B92E6331E9E}">
  <a:tblStyle styleId="{D7A926B2-5AB4-4D99-802C-9B92E6331E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66BDFB7-2ADA-4666-A650-030ADBF68E3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f66b741f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f66b741f9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6"/>
          <p:cNvSpPr txBox="1"/>
          <p:nvPr/>
        </p:nvSpPr>
        <p:spPr>
          <a:xfrm>
            <a:off x="2744875" y="454125"/>
            <a:ext cx="6240600" cy="45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User Interface: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 the inputs and outputs that allow a user to interact with a piece of software. User interfaces can include a variety of forms such as buttons, menus, images, text, and graphics.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Input: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 data that are sent to a computer for processing by a program. Can come in a variety of forms, such as tactile interaction, audio, visuals, or text.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Output: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 any data that are sent from a program to a device. 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Can come in a variety of forms, such as tactile interaction, audio, visuals, or text.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0" name="Google Shape;240;p56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3 Lesson 1 - Wrap Up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41" name="Google Shape;241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150" y="470488"/>
            <a:ext cx="1891652" cy="138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775" y="2382012"/>
            <a:ext cx="2442600" cy="56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5673" y="3775280"/>
            <a:ext cx="2442601" cy="897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On-screen Show (16:9)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2023-10-08T16:46:39Z</dcterms:modified>
</cp:coreProperties>
</file>