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7830f6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7830f6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9"/>
          <p:cNvPicPr preferRelativeResize="0"/>
          <p:nvPr/>
        </p:nvPicPr>
        <p:blipFill rotWithShape="1">
          <a:blip r:embed="rId4">
            <a:alphaModFix/>
          </a:blip>
          <a:srcRect t="10458" b="-2931"/>
          <a:stretch/>
        </p:blipFill>
        <p:spPr>
          <a:xfrm>
            <a:off x="7452325" y="418550"/>
            <a:ext cx="1691674" cy="156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common app that you use? Take a minute to sketch the User Interface of the main screen. Note how the user interacts with the app.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5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2 -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2023-10-08T16:46:40Z</dcterms:modified>
</cp:coreProperties>
</file>