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272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926B2-5AB4-4D99-802C-9B92E6331E9E}">
  <a:tblStyle styleId="{D7A926B2-5AB4-4D99-802C-9B92E6331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BDFB7-2ADA-4666-A650-030ADBF68E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f7830f66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f7830f66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1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Introduction to Design Mode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9" name="Google Shape;269;p6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3 Lesson 2 - Activity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70" name="Google Shape;270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9775" y="1165950"/>
            <a:ext cx="5404441" cy="37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266" y="1414175"/>
            <a:ext cx="1564984" cy="426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2023-10-08T16:46:41Z</dcterms:modified>
</cp:coreProperties>
</file>