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7830fad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7830fad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elements collect input?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elements display output?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there are elements that can do both?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2023-10-08T16:46:42Z</dcterms:modified>
</cp:coreProperties>
</file>