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27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f7830f66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f7830f66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6"/>
          <p:cNvSpPr txBox="1"/>
          <p:nvPr/>
        </p:nvSpPr>
        <p:spPr>
          <a:xfrm>
            <a:off x="217725" y="684400"/>
            <a:ext cx="87447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 People design user interfaces to meet a user's needs, but they don't always get it right.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Have you ever used an app where the user interface didn't actually meet your needs?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What was the problem?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What do you think the designers didn't understand about you or your needs?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6" name="Google Shape;296;p66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3 -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2023-10-08T16:46:44Z</dcterms:modified>
</cp:coreProperties>
</file>