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f29cc18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f29cc18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Designing an App Part 1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6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 Development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8" name="Google Shape;30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900" y="1645950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2023-10-08T16:46:45Z</dcterms:modified>
</cp:coreProperties>
</file>