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8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f29cc18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f29cc18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9"/>
          <p:cNvSpPr txBox="1"/>
          <p:nvPr/>
        </p:nvSpPr>
        <p:spPr>
          <a:xfrm>
            <a:off x="3880350" y="1639750"/>
            <a:ext cx="5022300" cy="19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Brainstorm Topic Ideas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3 -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6" name="Google Shape;31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824675" y="152267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2023-10-08T16:46:46Z</dcterms:modified>
</cp:coreProperties>
</file>