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f29cc18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f29cc18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0"/>
          <p:cNvSpPr txBox="1"/>
          <p:nvPr/>
        </p:nvSpPr>
        <p:spPr>
          <a:xfrm>
            <a:off x="1049900" y="1207025"/>
            <a:ext cx="7008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Choose a partner!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2023-10-08T16:46:46Z</dcterms:modified>
</cp:coreProperties>
</file>