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8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043b4a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4043b4a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/>
          <p:nvPr/>
        </p:nvSpPr>
        <p:spPr>
          <a:xfrm>
            <a:off x="1049900" y="1207025"/>
            <a:ext cx="7008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Tip: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Keep an eye out for bias! Collaboration with others is key.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7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3 -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2023-10-08T16:46:47Z</dcterms:modified>
</cp:coreProperties>
</file>