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28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f29cc18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3f29cc18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2"/>
          <p:cNvSpPr txBox="1"/>
          <p:nvPr/>
        </p:nvSpPr>
        <p:spPr>
          <a:xfrm>
            <a:off x="3880350" y="1639750"/>
            <a:ext cx="5022300" cy="19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Step 2: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Choose One Topic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4" name="Google Shape;334;p7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3 -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35" name="Google Shape;33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850" y="1742097"/>
            <a:ext cx="3935750" cy="1570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2023-10-08T16:46:47Z</dcterms:modified>
</cp:coreProperties>
</file>