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284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3f29cc18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3f29cc18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3"/>
          <p:cNvSpPr txBox="1"/>
          <p:nvPr/>
        </p:nvSpPr>
        <p:spPr>
          <a:xfrm>
            <a:off x="3645425" y="1639750"/>
            <a:ext cx="5257200" cy="19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Step 3: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Survey Your Classmates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1" name="Google Shape;341;p7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3 -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42" name="Google Shape;342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175" y="1780576"/>
            <a:ext cx="3445374" cy="143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2023-10-08T16:46:48Z</dcterms:modified>
</cp:coreProperties>
</file>