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8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f29cc18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f29cc18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4"/>
          <p:cNvSpPr txBox="1"/>
          <p:nvPr/>
        </p:nvSpPr>
        <p:spPr>
          <a:xfrm>
            <a:off x="3645425" y="1639750"/>
            <a:ext cx="5257200" cy="19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4: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Design the User Interface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7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9" name="Google Shape;34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588" y="879624"/>
            <a:ext cx="2978825" cy="1461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0" name="Google Shape;35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062" y="2571750"/>
            <a:ext cx="1961875" cy="244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2023-10-08T16:46:48Z</dcterms:modified>
</cp:coreProperties>
</file>