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8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7830fad8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7830fad8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6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did talking with the users of your app impact your design decisions?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7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3 -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2023-10-08T16:46:50Z</dcterms:modified>
</cp:coreProperties>
</file>