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9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f7830f6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f7830f6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9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 is it important to plan out the design of an app?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5" name="Google Shape;375;p79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4 -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2023-10-08T16:46:51Z</dcterms:modified>
</cp:coreProperties>
</file>