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9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f7830fad8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f7830fad8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Designing an App Part 2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81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 Development Planning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Pen/Pencil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6" name="Google Shape;386;p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7" name="Google Shape;38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824675" y="152267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8" name="Google Shape;38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900" y="1645950"/>
            <a:ext cx="2146349" cy="2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2023-10-08T16:46:52Z</dcterms:modified>
</cp:coreProperties>
</file>