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7830fad8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7830fad8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2"/>
          <p:cNvSpPr txBox="1"/>
          <p:nvPr/>
        </p:nvSpPr>
        <p:spPr>
          <a:xfrm>
            <a:off x="171400" y="1328325"/>
            <a:ext cx="88350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Navigate to Code Studio, Lesson 4, Level 1. Follow the instructions.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4 -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5" name="Google Shape;39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850" y="2710145"/>
            <a:ext cx="4572001" cy="21753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6" name="Google Shape;396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50" y="3134675"/>
            <a:ext cx="973125" cy="6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82"/>
          <p:cNvSpPr txBox="1"/>
          <p:nvPr/>
        </p:nvSpPr>
        <p:spPr>
          <a:xfrm>
            <a:off x="293775" y="285725"/>
            <a:ext cx="8712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5: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Create Your User Interface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8" name="Google Shape;398;p82"/>
          <p:cNvCxnSpPr/>
          <p:nvPr/>
        </p:nvCxnSpPr>
        <p:spPr>
          <a:xfrm>
            <a:off x="8575" y="1174075"/>
            <a:ext cx="9109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2023-10-08T16:46:53Z</dcterms:modified>
</cp:coreProperties>
</file>