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9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043b4a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4043b4a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3"/>
          <p:cNvSpPr txBox="1"/>
          <p:nvPr/>
        </p:nvSpPr>
        <p:spPr>
          <a:xfrm>
            <a:off x="160938" y="523450"/>
            <a:ext cx="88455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Navigate to Level 2.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Start building your user interfaces!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5" name="Google Shape;40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56" y="2368296"/>
            <a:ext cx="936950" cy="5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654" y="1974825"/>
            <a:ext cx="4662076" cy="30147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2023-10-08T16:46:53Z</dcterms:modified>
</cp:coreProperties>
</file>