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259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f66b741f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f66b741f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8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are apps? How do we interact with them? What kind of things do apps do? 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48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1 -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2023-10-08T16:46:34Z</dcterms:modified>
</cp:coreProperties>
</file>