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9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db3eee688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db3eee688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4"/>
          <p:cNvSpPr txBox="1"/>
          <p:nvPr/>
        </p:nvSpPr>
        <p:spPr>
          <a:xfrm>
            <a:off x="0" y="421925"/>
            <a:ext cx="91440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If you divided the screens with a partner, here's how to combine them into one project.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8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3" name="Google Shape;413;p84"/>
          <p:cNvSpPr txBox="1"/>
          <p:nvPr/>
        </p:nvSpPr>
        <p:spPr>
          <a:xfrm>
            <a:off x="482250" y="1935000"/>
            <a:ext cx="36075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Choose one partner to host the project (</a:t>
            </a:r>
            <a:r>
              <a:rPr lang="en" b="1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clicks the screen dropdown, then clicks "Import screen"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Paste in the share link from </a:t>
            </a:r>
            <a:r>
              <a:rPr lang="en" b="1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select to import all of the screens and assets.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set the home screen to be the default screen (Hint: Go to design mode and click on the screen)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4" name="Google Shape;41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900" y="872825"/>
            <a:ext cx="3084725" cy="1143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5" name="Google Shape;415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7851" y="1393100"/>
            <a:ext cx="3084725" cy="131358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6" name="Google Shape;416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350" y="2474375"/>
            <a:ext cx="2721850" cy="2669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7" name="Google Shape;417;p84"/>
          <p:cNvSpPr/>
          <p:nvPr/>
        </p:nvSpPr>
        <p:spPr>
          <a:xfrm>
            <a:off x="1664700" y="942200"/>
            <a:ext cx="450900" cy="450900"/>
          </a:xfrm>
          <a:prstGeom prst="smileyFace">
            <a:avLst>
              <a:gd name="adj" fmla="val 4653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4"/>
          <p:cNvSpPr/>
          <p:nvPr/>
        </p:nvSpPr>
        <p:spPr>
          <a:xfrm>
            <a:off x="2686300" y="942200"/>
            <a:ext cx="450900" cy="450900"/>
          </a:xfrm>
          <a:prstGeom prst="smileyFace">
            <a:avLst>
              <a:gd name="adj" fmla="val 4653"/>
            </a:avLst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4"/>
          <p:cNvSpPr txBox="1"/>
          <p:nvPr/>
        </p:nvSpPr>
        <p:spPr>
          <a:xfrm>
            <a:off x="1515450" y="1393100"/>
            <a:ext cx="7494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84"/>
          <p:cNvSpPr txBox="1"/>
          <p:nvPr/>
        </p:nvSpPr>
        <p:spPr>
          <a:xfrm>
            <a:off x="2537050" y="1393088"/>
            <a:ext cx="7494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2023-10-08T16:46:54Z</dcterms:modified>
</cp:coreProperties>
</file>