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9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f7830fad8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f7830fad8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6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Were there any changes you had to make to your original design once you transferred it to the screen?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p8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4 -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2023-10-08T16:46:55Z</dcterms:modified>
</cp:coreProperties>
</file>