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0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4043b4ae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4043b4ae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Supplies: </a:t>
            </a:r>
            <a:br>
              <a:rPr lang="en"/>
            </a:br>
            <a:r>
              <a:rPr lang="en"/>
              <a:t>Red and orange sticky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Snack-sized baggies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 erase markers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Pens/pencils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1"/>
          <p:cNvSpPr txBox="1"/>
          <p:nvPr/>
        </p:nvSpPr>
        <p:spPr>
          <a:xfrm>
            <a:off x="564600" y="303225"/>
            <a:ext cx="8117400" cy="23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and your partner should have: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Pen / Pencil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Sheet of paper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small set of Legos or other blocks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5" name="Google Shape;455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025" y="2217050"/>
            <a:ext cx="3401475" cy="21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1"/>
          <p:cNvSpPr/>
          <p:nvPr/>
        </p:nvSpPr>
        <p:spPr>
          <a:xfrm>
            <a:off x="2421650" y="2445738"/>
            <a:ext cx="1336500" cy="1866000"/>
          </a:xfrm>
          <a:prstGeom prst="foldedCorne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2023-10-08T16:46:58Z</dcterms:modified>
</cp:coreProperties>
</file>