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1" r:id="rId1"/>
  </p:sldMasterIdLst>
  <p:notesMasterIdLst>
    <p:notesMasterId r:id="rId3"/>
  </p:notesMasterIdLst>
  <p:sldIdLst>
    <p:sldId id="303" r:id="rId2"/>
  </p:sldIdLst>
  <p:sldSz cx="9144000" cy="5143500" type="screen16x9"/>
  <p:notesSz cx="6858000" cy="9144000"/>
  <p:embeddedFontLst>
    <p:embeddedFont>
      <p:font typeface="Proxima Nova" panose="020B0604020202020204" charset="0"/>
      <p:regular r:id="rId4"/>
      <p:bold r:id="rId5"/>
      <p:italic r:id="rId6"/>
      <p:boldItalic r:id="rId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7A926B2-5AB4-4D99-802C-9B92E6331E9E}">
  <a:tblStyle styleId="{D7A926B2-5AB4-4D99-802C-9B92E6331E9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66BDFB7-2ADA-4666-A650-030ADBF68E3F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ableStyles" Target="tableStyles.xml"/><Relationship Id="rId5" Type="http://schemas.openxmlformats.org/officeDocument/2006/relationships/font" Target="fonts/font2.fntdata"/><Relationship Id="rId10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34043b4aeb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34043b4aeb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3" name="Google Shape;123;p3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4" name="Google Shape;124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42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58" name="Google Shape;158;p42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59" name="Google Shape;159;p4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7" name="Google Shape;127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3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1" name="Google Shape;131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3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35" name="Google Shape;135;p36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36" name="Google Shape;136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8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42" name="Google Shape;142;p38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3" name="Google Shape;143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9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46" name="Google Shape;146;p3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4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4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0" name="Google Shape;150;p4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51" name="Google Shape;151;p4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52" name="Google Shape;152;p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41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155" name="Google Shape;155;p4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9" name="Google Shape;119;p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0" name="Google Shape;120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92"/>
          <p:cNvSpPr txBox="1"/>
          <p:nvPr/>
        </p:nvSpPr>
        <p:spPr>
          <a:xfrm>
            <a:off x="213150" y="293150"/>
            <a:ext cx="8717700" cy="10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latin typeface="Proxima Nova"/>
                <a:ea typeface="Proxima Nova"/>
                <a:cs typeface="Proxima Nova"/>
                <a:sym typeface="Proxima Nova"/>
              </a:rPr>
              <a:t>Step 1: Design </a:t>
            </a:r>
            <a:endParaRPr sz="24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Proxima Nova"/>
              <a:buChar char="●"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Put 5-6 pieces together 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Proxima Nova"/>
              <a:buChar char="●"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All pieces must be connected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latin typeface="Proxima Nova"/>
                <a:ea typeface="Proxima Nova"/>
                <a:cs typeface="Proxima Nova"/>
                <a:sym typeface="Proxima Nova"/>
              </a:rPr>
              <a:t>Step 2: Record</a:t>
            </a:r>
            <a:endParaRPr sz="24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Proxima Nova"/>
              <a:buChar char="●"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Take a photo or draw a picture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Proxima Nova"/>
              <a:buChar char="●"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Color matters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latin typeface="Proxima Nova"/>
                <a:ea typeface="Proxima Nova"/>
                <a:cs typeface="Proxima Nova"/>
                <a:sym typeface="Proxima Nova"/>
              </a:rPr>
              <a:t>Step 3: Write instructions</a:t>
            </a:r>
            <a:endParaRPr sz="24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Proxima Nova"/>
              <a:buChar char="●"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Write instructions for building your design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Proxima Nova"/>
              <a:buChar char="●"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Be as clear and precise as possible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Proxima Nova"/>
              <a:buChar char="●"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Just words, no drawings, diagrams, or pictures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463" name="Google Shape;463;p9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04463" y="406650"/>
            <a:ext cx="1530850" cy="1594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4" name="Google Shape;464;p9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04070" y="1682062"/>
            <a:ext cx="2276125" cy="1779376"/>
          </a:xfrm>
          <a:prstGeom prst="rect">
            <a:avLst/>
          </a:prstGeom>
          <a:noFill/>
          <a:ln>
            <a:noFill/>
          </a:ln>
        </p:spPr>
      </p:pic>
      <p:pic>
        <p:nvPicPr>
          <p:cNvPr id="465" name="Google Shape;465;p9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080200" y="3070025"/>
            <a:ext cx="1779376" cy="1779376"/>
          </a:xfrm>
          <a:prstGeom prst="rect">
            <a:avLst/>
          </a:prstGeom>
          <a:noFill/>
          <a:ln>
            <a:noFill/>
          </a:ln>
        </p:spPr>
      </p:pic>
      <p:sp>
        <p:nvSpPr>
          <p:cNvPr id="466" name="Google Shape;466;p92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3 Lesson 5 - Activity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</Words>
  <Application>Microsoft Office PowerPoint</Application>
  <PresentationFormat>On-screen Show (16:9)</PresentationFormat>
  <Paragraphs>13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Proxima Nova</vt:lpstr>
      <vt:lpstr>Arial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2023-10-08T16:46:58Z</dcterms:modified>
</cp:coreProperties>
</file>