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0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043b4ae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4043b4ae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3"/>
          <p:cNvSpPr txBox="1"/>
          <p:nvPr/>
        </p:nvSpPr>
        <p:spPr>
          <a:xfrm>
            <a:off x="210312" y="292608"/>
            <a:ext cx="9089700" cy="4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4: Trade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Take apart your design, then trade pieces and instructions with another group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5: Build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to build the design following the instructions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6: Compare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Compare your design to the picture the other team recorded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7: Repeat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If you have time try this activity with one or two other groups’ instructions.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2" name="Google Shape;472;p9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2023-10-08T16:46:59Z</dcterms:modified>
</cp:coreProperties>
</file>