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0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f7830fad8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f7830fad8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5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When you or your classmates made mistakes following instructions today what "went wrong"? Try to be as specific as possible.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9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5 -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2023-10-08T16:47:00Z</dcterms:modified>
</cp:coreProperties>
</file>