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0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4043b4ae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4043b4ae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96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Imagine we were going to redesign human language to be really good for giving clear instructions. What types of changes would we need to make?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8" name="Google Shape;488;p9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5 -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2023-10-08T16:47:01Z</dcterms:modified>
</cp:coreProperties>
</file>