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1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f7830fad8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f7830fad8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0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Work together to complete the “Do This”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Talk through the “Discuss” prompts together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“Modify” the code to follow the directions given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 prepared to share your discussions with the class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Google Shape;507;p10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6 -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8" name="Google Shape;50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865" y="2556050"/>
            <a:ext cx="4319924" cy="21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00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Intro to Programs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2023-10-08T16:47:03Z</dcterms:modified>
</cp:coreProperties>
</file>