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1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7877ffa7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7877ffa7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2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Think about your experiences today and in the previous lesson. How is a programming language different from natural language?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1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2023-10-08T16:47:04Z</dcterms:modified>
</cp:coreProperties>
</file>