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1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f8861e2e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3f8861e2e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6 -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103"/>
          <p:cNvSpPr txBox="1"/>
          <p:nvPr/>
        </p:nvSpPr>
        <p:spPr>
          <a:xfrm>
            <a:off x="205300" y="602050"/>
            <a:ext cx="8728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 Statement: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command or instruction. Sometimes also referred to as a code statement.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Program: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 collection of program statements. Programs run (or “execute”) one command at a time.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6" name="Google Shape;52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150" y="1322510"/>
            <a:ext cx="2890000" cy="64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00" y="1360475"/>
            <a:ext cx="5469850" cy="5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702" y="2933098"/>
            <a:ext cx="964800" cy="161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3412" y="3536900"/>
            <a:ext cx="4123825" cy="6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6153" y="2945500"/>
            <a:ext cx="964800" cy="159261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03"/>
          <p:cNvSpPr txBox="1"/>
          <p:nvPr/>
        </p:nvSpPr>
        <p:spPr>
          <a:xfrm>
            <a:off x="609700" y="4550500"/>
            <a:ext cx="964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103"/>
          <p:cNvSpPr txBox="1"/>
          <p:nvPr/>
        </p:nvSpPr>
        <p:spPr>
          <a:xfrm>
            <a:off x="2510112" y="4246511"/>
            <a:ext cx="4123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Command Runs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(yellow outline while running)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3" name="Google Shape;533;p103"/>
          <p:cNvSpPr txBox="1"/>
          <p:nvPr/>
        </p:nvSpPr>
        <p:spPr>
          <a:xfrm>
            <a:off x="7510895" y="4499650"/>
            <a:ext cx="12153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4" name="Google Shape;534;p103"/>
          <p:cNvCxnSpPr/>
          <p:nvPr/>
        </p:nvCxnSpPr>
        <p:spPr>
          <a:xfrm>
            <a:off x="1859925" y="3847300"/>
            <a:ext cx="47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103"/>
          <p:cNvCxnSpPr/>
          <p:nvPr/>
        </p:nvCxnSpPr>
        <p:spPr>
          <a:xfrm>
            <a:off x="6893175" y="3847300"/>
            <a:ext cx="47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2023-10-08T16:47:05Z</dcterms:modified>
</cp:coreProperties>
</file>