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66b741f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66b741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App Exploration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Google Shape;1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00" y="1637525"/>
            <a:ext cx="1651500" cy="2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701" y="1642963"/>
            <a:ext cx="162225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763" y="1647200"/>
            <a:ext cx="1622250" cy="227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851" y="1651587"/>
            <a:ext cx="1622250" cy="22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7374" y="1631163"/>
            <a:ext cx="1651500" cy="230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2023-10-08T16:46:35Z</dcterms:modified>
</cp:coreProperties>
</file>