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1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3f8861e2e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3f8861e2e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4"/>
          <p:cNvSpPr txBox="1"/>
          <p:nvPr/>
        </p:nvSpPr>
        <p:spPr>
          <a:xfrm>
            <a:off x="157125" y="574925"/>
            <a:ext cx="4938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Two different ways for programs to run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Sequential Programming: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 statements run in order, from top to bottom.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user interaction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Code runs the same way every time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Event Driven Programming: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some program statements run when triggered by an event, like a mouse click or a key press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Programs run differently each time depending on user interactions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1" name="Google Shape;541;p10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6 -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42" name="Google Shape;542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758" y="1100425"/>
            <a:ext cx="3737766" cy="18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024" y="3133750"/>
            <a:ext cx="3693238" cy="18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2023-10-08T16:47:05Z</dcterms:modified>
</cp:coreProperties>
</file>