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1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f7830fad8_1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5f7830fad8_1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7"/>
          <p:cNvSpPr txBox="1"/>
          <p:nvPr/>
        </p:nvSpPr>
        <p:spPr>
          <a:xfrm>
            <a:off x="523500" y="3796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Your friend calls and says "I can't get music to come out of my speakers”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Write a quick list of everything you'd ask them or have them check to try to fix the problem.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8" name="Google Shape;558;p107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7 -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2023-10-08T16:47:07Z</dcterms:modified>
</cp:coreProperties>
</file>