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321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  <p:embeddedFont>
      <p:font typeface="Ubuntu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5f7830fad8_1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5f7830fad8_1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1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7 -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4" name="Google Shape;574;p110"/>
          <p:cNvSpPr txBox="1"/>
          <p:nvPr/>
        </p:nvSpPr>
        <p:spPr>
          <a:xfrm>
            <a:off x="205300" y="379678"/>
            <a:ext cx="85986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Debugging: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the process of finding and fixing problems in code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575" name="Google Shape;575;p110"/>
          <p:cNvGraphicFramePr/>
          <p:nvPr/>
        </p:nvGraphicFramePr>
        <p:xfrm>
          <a:off x="210875" y="824578"/>
          <a:ext cx="8598600" cy="4019618"/>
        </p:xfrm>
        <a:graphic>
          <a:graphicData uri="http://schemas.openxmlformats.org/drawingml/2006/table">
            <a:tbl>
              <a:tblPr>
                <a:noFill/>
                <a:tableStyleId>{D7A926B2-5AB4-4D99-802C-9B92E6331E9E}</a:tableStyleId>
              </a:tblPr>
              <a:tblGrid>
                <a:gridCol w="429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b="1">
                          <a:solidFill>
                            <a:srgbClr val="00ADBC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Describe</a:t>
                      </a:r>
                      <a:endParaRPr sz="3600" b="1">
                        <a:solidFill>
                          <a:srgbClr val="00ADBC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99999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 Problem</a:t>
                      </a:r>
                      <a:endParaRPr sz="1800" b="1">
                        <a:solidFill>
                          <a:srgbClr val="99999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A400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do you expect it to do?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does it actually do?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Does it always happen?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b="1">
                          <a:solidFill>
                            <a:srgbClr val="7665A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Hunt</a:t>
                      </a:r>
                      <a:endParaRPr sz="3600" b="1">
                        <a:solidFill>
                          <a:srgbClr val="7665A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99999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For Bugs</a:t>
                      </a:r>
                      <a:endParaRPr sz="1800" b="1">
                        <a:solidFill>
                          <a:srgbClr val="99999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A4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Are there warnings or errors?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did you change most recently?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Explain your code to someone else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Look for code related to the problem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4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b="1">
                          <a:solidFill>
                            <a:srgbClr val="FFA4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Try</a:t>
                      </a:r>
                      <a:endParaRPr sz="3600" b="1">
                        <a:solidFill>
                          <a:srgbClr val="FFA4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99999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Solutions</a:t>
                      </a:r>
                      <a:endParaRPr sz="1800" b="1">
                        <a:solidFill>
                          <a:srgbClr val="99999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A4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Make a small change</a:t>
                      </a:r>
                      <a:endParaRPr b="1">
                        <a:solidFill>
                          <a:srgbClr val="FFA4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 b="1">
                          <a:solidFill>
                            <a:srgbClr val="B9BF1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Document</a:t>
                      </a:r>
                      <a:endParaRPr sz="3600" b="1">
                        <a:solidFill>
                          <a:srgbClr val="B9BF1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99999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As You Go</a:t>
                      </a:r>
                      <a:endParaRPr sz="1800" b="1">
                        <a:solidFill>
                          <a:srgbClr val="99999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A4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have you learned?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strategies did you use?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5D677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What questions do you have?</a:t>
                      </a:r>
                      <a:endParaRPr sz="1300">
                        <a:solidFill>
                          <a:srgbClr val="5D677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On-screen Show (16:9)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Ubuntu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2023-10-08T16:47:09Z</dcterms:modified>
</cp:coreProperties>
</file>