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2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3f8861e2e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3f8861e2e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2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any debugging tips you recorded today with your neighbor.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share with the class.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5" name="Google Shape;585;p1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7 -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2023-10-08T16:47:10Z</dcterms:modified>
</cp:coreProperties>
</file>