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2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f7830fad8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f7830fad8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7 -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13"/>
          <p:cNvSpPr txBox="1"/>
          <p:nvPr/>
        </p:nvSpPr>
        <p:spPr>
          <a:xfrm>
            <a:off x="196025" y="276350"/>
            <a:ext cx="85986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Debugging Strategies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Keep your code clean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 clear, meaningful IDs for your elements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Keep your code organized in chunks that do the same thing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 comments to explain your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Write code using blocks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2" name="Google Shape;592;p113"/>
          <p:cNvSpPr txBox="1"/>
          <p:nvPr/>
        </p:nvSpPr>
        <p:spPr>
          <a:xfrm>
            <a:off x="196025" y="2135750"/>
            <a:ext cx="8315400" cy="1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your code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your code a lot, every time you add a command or two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Slow down your code with the speed slider. Watch how it runs closely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console.log to get output. Add extra output statements throughout your code to get feedback on what parts are running.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93" name="Google Shape;593;p11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94" name="Google Shape;594;p11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13"/>
          <p:cNvSpPr txBox="1"/>
          <p:nvPr/>
        </p:nvSpPr>
        <p:spPr>
          <a:xfrm>
            <a:off x="196025" y="3540275"/>
            <a:ext cx="81294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classmates and resources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 out the problems with a partner or classmate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Compare your code to examples that you know work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documentation to know how a block is supposed to work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Hand trace your code to track what's happening.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2023-10-08T16:47:10Z</dcterms:modified>
</cp:coreProperties>
</file>