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66b741f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66b741f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partner discuss the following and note down in your journal: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user interact with the app?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overall purpose of the app?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Who is the target audience?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2023-10-08T16:46:36Z</dcterms:modified>
</cp:coreProperties>
</file>