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325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3f8861e2e_1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33f8861e2e_1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14"/>
          <p:cNvSpPr txBox="1"/>
          <p:nvPr/>
        </p:nvSpPr>
        <p:spPr>
          <a:xfrm>
            <a:off x="205300" y="449650"/>
            <a:ext cx="48138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Documentation: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written description of how a command or piece of code works or was developed.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Comment: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form of program documentation written into the program to be read by people and which do not affect how a program runs. 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3" name="Google Shape;603;p11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7 - Wrap Up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04" name="Google Shape;604;p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997" y="3347000"/>
            <a:ext cx="3717425" cy="131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2981" y="449650"/>
            <a:ext cx="3132452" cy="178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1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2574" y="1508350"/>
            <a:ext cx="3871675" cy="7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On-screen Show (16:9)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2023-10-08T16:47:11Z</dcterms:modified>
</cp:coreProperties>
</file>