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4043b4a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4043b4a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7"/>
          <p:cNvSpPr txBox="1"/>
          <p:nvPr/>
        </p:nvSpPr>
        <p:spPr>
          <a:xfrm>
            <a:off x="523500" y="3796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makes a good partner?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1" name="Google Shape;621;p11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8 -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2023-10-08T16:47:13Z</dcterms:modified>
</cp:coreProperties>
</file>