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3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195d7557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195d7557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19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Designing an App Part 3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1" name="Google Shape;631;p11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119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 Development Planning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3" name="Google Shape;633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1379">
            <a:off x="824675" y="1522675"/>
            <a:ext cx="2500724" cy="3063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2023-10-08T16:47:14Z</dcterms:modified>
</cp:coreProperties>
</file>