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3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4195d755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4195d755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20"/>
          <p:cNvSpPr txBox="1"/>
          <p:nvPr/>
        </p:nvSpPr>
        <p:spPr>
          <a:xfrm>
            <a:off x="3865075" y="661950"/>
            <a:ext cx="50223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5: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Start Building Your App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8 -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0" name="Google Shape;640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641" name="Google Shape;641;p120"/>
          <p:cNvGraphicFramePr/>
          <p:nvPr/>
        </p:nvGraphicFramePr>
        <p:xfrm>
          <a:off x="4395925" y="2605175"/>
          <a:ext cx="4061725" cy="1948550"/>
        </p:xfrm>
        <a:graphic>
          <a:graphicData uri="http://schemas.openxmlformats.org/drawingml/2006/table">
            <a:tbl>
              <a:tblPr>
                <a:noFill/>
                <a:tableStyleId>{066BDFB7-2ADA-4666-A650-030ADBF68E3F}</a:tableStyleId>
              </a:tblPr>
              <a:tblGrid>
                <a:gridCol w="8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Element ID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Action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What happens?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5D6770"/>
                          </a:solidFill>
                        </a:rPr>
                        <a:t>“dogButton”</a:t>
                      </a:r>
                      <a:endParaRPr sz="1000" i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5D6770"/>
                          </a:solidFill>
                        </a:rPr>
                        <a:t>“click”</a:t>
                      </a:r>
                      <a:endParaRPr sz="1000" i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5D6770"/>
                          </a:solidFill>
                        </a:rPr>
                        <a:t>A picture of a dog appears</a:t>
                      </a:r>
                      <a:endParaRPr sz="1000" i="1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5D6770"/>
                          </a:solidFill>
                        </a:rPr>
                        <a:t>The background of the screen changes to green</a:t>
                      </a:r>
                      <a:endParaRPr sz="1000" i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2023-10-08T16:47:14Z</dcterms:modified>
</cp:coreProperties>
</file>