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3"/>
  </p:notesMasterIdLst>
  <p:sldIdLst>
    <p:sldId id="333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33f8861e2e_1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33f8861e2e_1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22"/>
          <p:cNvSpPr txBox="1"/>
          <p:nvPr/>
        </p:nvSpPr>
        <p:spPr>
          <a:xfrm>
            <a:off x="568150" y="3297900"/>
            <a:ext cx="3233100" cy="12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Manipulates the keyboard and the mouse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3" name="Google Shape;653;p122"/>
          <p:cNvSpPr txBox="1"/>
          <p:nvPr/>
        </p:nvSpPr>
        <p:spPr>
          <a:xfrm>
            <a:off x="4855679" y="3297900"/>
            <a:ext cx="3791100" cy="12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Keeps track of the big picture. Guides towards the goal.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4" name="Google Shape;654;p122"/>
          <p:cNvSpPr txBox="1"/>
          <p:nvPr/>
        </p:nvSpPr>
        <p:spPr>
          <a:xfrm>
            <a:off x="816900" y="4568700"/>
            <a:ext cx="70293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You will swap between roles every 3 minutes</a:t>
            </a: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55" name="Google Shape;655;p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0513" y="946550"/>
            <a:ext cx="1768375" cy="1931450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122"/>
          <p:cNvSpPr txBox="1"/>
          <p:nvPr/>
        </p:nvSpPr>
        <p:spPr>
          <a:xfrm>
            <a:off x="308725" y="160500"/>
            <a:ext cx="86067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What is Pair Programming?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7" name="Google Shape;657;p122"/>
          <p:cNvSpPr txBox="1"/>
          <p:nvPr/>
        </p:nvSpPr>
        <p:spPr>
          <a:xfrm>
            <a:off x="1144900" y="2878000"/>
            <a:ext cx="20796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Driver</a:t>
            </a:r>
            <a:endParaRPr sz="3600" b="1"/>
          </a:p>
        </p:txBody>
      </p:sp>
      <p:sp>
        <p:nvSpPr>
          <p:cNvPr id="658" name="Google Shape;658;p122"/>
          <p:cNvSpPr txBox="1"/>
          <p:nvPr/>
        </p:nvSpPr>
        <p:spPr>
          <a:xfrm>
            <a:off x="5074750" y="2878000"/>
            <a:ext cx="33135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Navigator</a:t>
            </a:r>
            <a:endParaRPr sz="3600" b="1"/>
          </a:p>
        </p:txBody>
      </p:sp>
      <p:pic>
        <p:nvPicPr>
          <p:cNvPr id="659" name="Google Shape;659;p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9338" y="886800"/>
            <a:ext cx="2034125" cy="2254026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122"/>
          <p:cNvSpPr txBox="1"/>
          <p:nvPr/>
        </p:nvSpPr>
        <p:spPr>
          <a:xfrm>
            <a:off x="0" y="0"/>
            <a:ext cx="30000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Unit 3 Lesson 8 - Activity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2023-10-08T16:47:15Z</dcterms:modified>
</cp:coreProperties>
</file>